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4" r:id="rId12"/>
    <p:sldId id="266" r:id="rId13"/>
    <p:sldId id="268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4113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0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1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Zonealarm is a online antivirus and security software</a:t>
            </a:r>
          </a:p>
        </p:txBody>
      </p:sp>
    </p:spTree>
    <p:extLst>
      <p:ext uri="{BB962C8B-B14F-4D97-AF65-F5344CB8AC3E}">
        <p14:creationId xmlns:p14="http://schemas.microsoft.com/office/powerpoint/2010/main" val="163804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6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373737"/>
                </a:solidFill>
              </a:rPr>
              <a:t>steal your credentials and personal data, infect your machines with malware, and even control the devices on your network.</a:t>
            </a:r>
          </a:p>
        </p:txBody>
      </p:sp>
    </p:spTree>
    <p:extLst>
      <p:ext uri="{BB962C8B-B14F-4D97-AF65-F5344CB8AC3E}">
        <p14:creationId xmlns:p14="http://schemas.microsoft.com/office/powerpoint/2010/main" val="298964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645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65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66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1200150"/>
            <a:ext cx="9144000" cy="27431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0" y="-1078"/>
            <a:ext cx="1827407" cy="5144627"/>
            <a:chOff x="0" y="-1438"/>
            <a:chExt cx="798029" cy="6859503"/>
          </a:xfrm>
        </p:grpSpPr>
        <p:sp>
          <p:nvSpPr>
            <p:cNvPr id="11" name="Shape 11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3" name="Shape 13"/>
          <p:cNvGrpSpPr/>
          <p:nvPr/>
        </p:nvGrpSpPr>
        <p:grpSpPr>
          <a:xfrm flipH="1">
            <a:off x="7316591" y="0"/>
            <a:ext cx="1827407" cy="5144627"/>
            <a:chOff x="0" y="-1438"/>
            <a:chExt cx="798029" cy="6859503"/>
          </a:xfrm>
        </p:grpSpPr>
        <p:sp>
          <p:nvSpPr>
            <p:cNvPr id="14" name="Shape 14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568184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22" name="Shape 22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25" name="Shape 25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" name="Shape 27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34" name="Shape 3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36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37" name="Shape 37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47" name="Shape 47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" name="Shape 49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50" name="Shape 50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7" name="Shape 57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58" name="Shape 58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" name="Shape 60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61" name="Shape 6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63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1800">
                <a:solidFill>
                  <a:schemeClr val="lt2"/>
                </a:solidFill>
              </a:defRPr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69" name="Shape 69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71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72" name="Shape 72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buFont typeface="Trebuchet MS"/>
              <a:defRPr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buFont typeface="Trebuchet MS"/>
              <a:defRPr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buFont typeface="Trebuchet MS"/>
              <a:def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nealarm.com/blo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685800" y="1568184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ZoneAlarm.com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979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Brandon Davies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Nathan Nickel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750"/>
            <a:ext cx="8229600" cy="857400"/>
          </a:xfrm>
        </p:spPr>
        <p:txBody>
          <a:bodyPr/>
          <a:lstStyle/>
          <a:p>
            <a:pPr algn="ctr"/>
            <a:r>
              <a:rPr lang="en-CA" dirty="0"/>
              <a:t>Decade-Old Technique to Steal Your Banking Credentials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You Should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 smtClean="0"/>
              <a:t>Lean to spot spam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 smtClean="0"/>
              <a:t>Be cautious of MS macro functions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 smtClean="0"/>
              <a:t>Protect PC with antivirus</a:t>
            </a:r>
            <a:endParaRPr lang="en-CA" dirty="0"/>
          </a:p>
        </p:txBody>
      </p:sp>
      <p:pic>
        <p:nvPicPr>
          <p:cNvPr id="4" name="Shape 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9105" y="2850777"/>
            <a:ext cx="2438399" cy="1913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25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ZoneAlarm Bias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81000" y="12763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ZoneAlarm is an Antivirus Company </a:t>
            </a:r>
          </a:p>
          <a:p>
            <a:pPr marL="45720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Bias Towards Selling Antivirus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Each </a:t>
            </a:r>
            <a:r>
              <a:rPr lang="en" dirty="0" smtClean="0"/>
              <a:t>blog is about an issue that can be fixed with antivirus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</a:t>
            </a:r>
            <a:r>
              <a:rPr lang="en" dirty="0" smtClean="0"/>
              <a:t>tep </a:t>
            </a:r>
            <a:r>
              <a:rPr lang="en" dirty="0"/>
              <a:t>one is </a:t>
            </a:r>
            <a:r>
              <a:rPr lang="en" dirty="0" smtClean="0"/>
              <a:t>ussually buying </a:t>
            </a:r>
            <a:r>
              <a:rPr lang="en" dirty="0"/>
              <a:t>an antivirus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Synopsis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12" y="1491181"/>
            <a:ext cx="3048000" cy="2286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72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ZoneAlarm</a:t>
            </a:r>
            <a:endParaRPr kumimoji="0" lang="en-US" altLang="en-US" sz="30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Trebuchet MS" panose="020B0603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Malicious 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Router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Telephone scams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Firewall / Antivirus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0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Bias Towards Selling Antivirus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424" y="1417801"/>
            <a:ext cx="8229600" cy="3725699"/>
          </a:xfrm>
        </p:spPr>
        <p:txBody>
          <a:bodyPr/>
          <a:lstStyle/>
          <a:p>
            <a:r>
              <a:rPr lang="en-CA" dirty="0"/>
              <a:t>420 </a:t>
            </a:r>
            <a:r>
              <a:rPr lang="en-CA" dirty="0" err="1"/>
              <a:t>whoo</a:t>
            </a:r>
            <a:r>
              <a:rPr lang="en-CA" dirty="0"/>
              <a:t>  360-no-scope, mountain dew MLG 69 #yolo #hashtag #no filter #no make up #</a:t>
            </a:r>
            <a:r>
              <a:rPr lang="en-CA" dirty="0" err="1"/>
              <a:t>bootylishous</a:t>
            </a:r>
            <a:r>
              <a:rPr lang="en-CA" dirty="0"/>
              <a:t> #</a:t>
            </a:r>
            <a:r>
              <a:rPr lang="en-CA" dirty="0" err="1"/>
              <a:t>sawg</a:t>
            </a:r>
            <a:endParaRPr lang="en-CA" dirty="0"/>
          </a:p>
          <a:p>
            <a:r>
              <a:rPr lang="en-CA" dirty="0"/>
              <a:t>10/10 would watch again-</a:t>
            </a:r>
            <a:r>
              <a:rPr lang="en-CA" dirty="0" err="1"/>
              <a:t>ign</a:t>
            </a:r>
            <a:endParaRPr lang="en-CA" dirty="0"/>
          </a:p>
          <a:p>
            <a:r>
              <a:rPr lang="en-CA" dirty="0"/>
              <a:t/>
            </a:r>
            <a:br>
              <a:rPr lang="en-CA" dirty="0"/>
            </a:br>
            <a:r>
              <a:rPr lang="en-CA" dirty="0"/>
              <a:t>g+ FTW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286000" y="23101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 </a:t>
            </a:r>
            <a:br>
              <a:rPr lang="en-CA" dirty="0"/>
            </a:br>
            <a:endParaRPr lang="en-CA" dirty="0"/>
          </a:p>
        </p:txBody>
      </p:sp>
      <p:pic>
        <p:nvPicPr>
          <p:cNvPr id="2050" name="Picture 2" descr="https://lh5.googleusercontent.com/TRCT2BCKVljtY01iGjT_cql_7j_aMEXlPSfYZrkFfvvSDJpAeNTWSXF_nxBfF-cOzPmxj3PfIRVQ84BZ-M36TKUYdF0LLciXHYNkpAfut3lEN9jQM267hDarTYjWf6VEd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34" y="3398907"/>
            <a:ext cx="322897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WIlEVZF-vwCFkPEnPyXVeOLaBADjnHJvS6lVnnzRrI4txWObJ8RKNWnJ0GwyhJ-vM30iwFus36HADG44-mWf1XnY04LKsrik_Over4nGNj_h3cxbAbwk38R9K4AzIa2pvG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74" y="3722757"/>
            <a:ext cx="19240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sQ3j-Ag5kJa4l75T_S5ZnRSBd6d4SymS_FsDcGZDR74l2nWqxD1KTtNvfpVXo0MYKp6yV9B1HoSb4rDBW9Do87N3WmFn_ciiFDa1JJGVs2GNWUQVGfgXZbWVIpbKBP2m6O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75" y="2806256"/>
            <a:ext cx="148590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   ZoneAlarm </a:t>
            </a:r>
            <a:r>
              <a:rPr lang="en" dirty="0"/>
              <a:t>security blog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anti virus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security tips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blog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sz="1400" u="sng" dirty="0">
                <a:solidFill>
                  <a:srgbClr val="FF0000"/>
                </a:solidFill>
                <a:hlinkClick r:id="rId3"/>
              </a:rPr>
              <a:t>http://www.zonealarm.com/blog/</a:t>
            </a:r>
          </a:p>
          <a:p>
            <a:pPr lvl="0">
              <a:spcBef>
                <a:spcPts val="0"/>
              </a:spcBef>
              <a:buNone/>
            </a:pPr>
            <a:endParaRPr sz="1400" dirty="0"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366" y="427597"/>
            <a:ext cx="1326711" cy="174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5">
            <a:alphaModFix/>
          </a:blip>
          <a:srcRect r="54479" b="20280"/>
          <a:stretch/>
        </p:blipFill>
        <p:spPr>
          <a:xfrm>
            <a:off x="3616575" y="2173550"/>
            <a:ext cx="5218239" cy="280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4189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How Cybercriminals use Online Advertisements to Spread Malware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Increased &gt;200% in 2013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Created by: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Hack website and infect legitimate ads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Create legitimate ad and then change </a:t>
            </a:r>
            <a:r>
              <a:rPr lang="en" dirty="0" smtClean="0"/>
              <a:t>link</a:t>
            </a:r>
          </a:p>
          <a:p>
            <a:pPr marL="457200" lvl="0" indent="-419100">
              <a:buClr>
                <a:srgbClr val="FFFFFF"/>
              </a:buClr>
              <a:buFont typeface="Arial"/>
              <a:buChar char="●"/>
            </a:pPr>
            <a:r>
              <a:rPr lang="en" dirty="0">
                <a:solidFill>
                  <a:srgbClr val="FFFFFF"/>
                </a:solidFill>
              </a:rPr>
              <a:t>Malware can </a:t>
            </a:r>
            <a:r>
              <a:rPr lang="en" dirty="0" smtClean="0">
                <a:solidFill>
                  <a:srgbClr val="FFFFFF"/>
                </a:solidFill>
              </a:rPr>
              <a:t>look like:</a:t>
            </a:r>
            <a:endParaRPr lang="en" dirty="0">
              <a:solidFill>
                <a:srgbClr val="FFFFFF"/>
              </a:solidFill>
            </a:endParaRPr>
          </a:p>
          <a:p>
            <a:pPr marL="876300" lvl="1" indent="-342900">
              <a:buSzPct val="80000"/>
              <a:buFont typeface="Courier New" panose="02070309020205020404" pitchFamily="49" charset="0"/>
              <a:buChar char="o"/>
            </a:pPr>
            <a:r>
              <a:rPr lang="en" dirty="0"/>
              <a:t>Fake Infection/Update </a:t>
            </a:r>
            <a:r>
              <a:rPr lang="en" dirty="0" smtClean="0"/>
              <a:t>Warning</a:t>
            </a: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Malware </a:t>
            </a:r>
            <a:r>
              <a:rPr lang="en" dirty="0"/>
              <a:t>can be: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Spyware 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Ransom 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138" y="2966101"/>
            <a:ext cx="2738349" cy="20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9750" y="358375"/>
            <a:ext cx="8958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How Cybercriminals use Online Advertisements to Spread Malware Con’t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Defence: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Antivirus/Firewall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AdBlock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OS Updates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Beware fake updates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449" y="2160550"/>
            <a:ext cx="3762300" cy="2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4189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Attackers Exploit Misfortune Cookie Vulnerability to Hack Your Router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monitor internet use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what can you do?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secure you PC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HTTPS</a:t>
            </a:r>
          </a:p>
          <a:p>
            <a:pPr marL="914400" lvl="1" indent="-38100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router firmware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050" y="2544600"/>
            <a:ext cx="33337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7 Ways to Stay Secure This New Year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Firewall / Antivirus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Updates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Strong Passwords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Two-factor Authentication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Avoid Email Link Login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Avoid Sensitive Accounts on Public WiFi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Secure Home Wireless Router (no WEP)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300" y="1200150"/>
            <a:ext cx="2888500" cy="19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100" y="40768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Who is Really on the Other End of the Line? Fake Support Scams!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74900" y="1187075"/>
            <a:ext cx="8311800" cy="373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scare tactics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ID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Windows event log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what do they do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credit card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 dirty="0"/>
              <a:t>malware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390" y="2344931"/>
            <a:ext cx="38481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103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Who is Really on the Other End of the Line? Fake Support Scams!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what can you do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remote access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credit card company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back up</a:t>
            </a:r>
          </a:p>
          <a:p>
            <a:pPr marL="914400" lvl="1" indent="-381000" rtl="0">
              <a:spcBef>
                <a:spcPts val="0"/>
              </a:spcBef>
              <a:buClr>
                <a:schemeClr val="lt1"/>
              </a:buClr>
              <a:buSzPct val="80000"/>
              <a:buFont typeface="Courier New"/>
              <a:buChar char="o"/>
            </a:pPr>
            <a:r>
              <a:rPr lang="en"/>
              <a:t>inform vulnerable people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129" y="2239949"/>
            <a:ext cx="2443965" cy="219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750"/>
            <a:ext cx="8229600" cy="857400"/>
          </a:xfrm>
        </p:spPr>
        <p:txBody>
          <a:bodyPr/>
          <a:lstStyle/>
          <a:p>
            <a:pPr algn="ctr"/>
            <a:r>
              <a:rPr lang="en-CA" dirty="0"/>
              <a:t>Decade-Old Technique to Steal Your Banking Credentials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 smtClean="0"/>
              <a:t>The virus </a:t>
            </a:r>
            <a:r>
              <a:rPr lang="en-CA" dirty="0" err="1" smtClean="0"/>
              <a:t>Didrex</a:t>
            </a:r>
            <a:r>
              <a:rPr lang="en-CA" dirty="0" smtClean="0"/>
              <a:t> is distributed through email attachments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 smtClean="0"/>
              <a:t>Uses macro functions from MS Word or Excel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W</a:t>
            </a:r>
            <a:r>
              <a:rPr lang="en-CA" dirty="0" smtClean="0"/>
              <a:t>aits for banking logon and adds to ask for additional credentials</a:t>
            </a:r>
          </a:p>
        </p:txBody>
      </p:sp>
    </p:spTree>
    <p:extLst>
      <p:ext uri="{BB962C8B-B14F-4D97-AF65-F5344CB8AC3E}">
        <p14:creationId xmlns:p14="http://schemas.microsoft.com/office/powerpoint/2010/main" val="16865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otlight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328</Words>
  <Application>Microsoft Office PowerPoint</Application>
  <PresentationFormat>On-screen Show (16:9)</PresentationFormat>
  <Paragraphs>83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Courier New</vt:lpstr>
      <vt:lpstr>Trebuchet MS</vt:lpstr>
      <vt:lpstr>spotlight</vt:lpstr>
      <vt:lpstr>ZoneAlarm.com</vt:lpstr>
      <vt:lpstr>      ZoneAlarm security blog</vt:lpstr>
      <vt:lpstr>How Cybercriminals use Online Advertisements to Spread Malware</vt:lpstr>
      <vt:lpstr>How Cybercriminals use Online Advertisements to Spread Malware Con’t</vt:lpstr>
      <vt:lpstr>Attackers Exploit Misfortune Cookie Vulnerability to Hack Your Router</vt:lpstr>
      <vt:lpstr>7 Ways to Stay Secure This New Year</vt:lpstr>
      <vt:lpstr>Who is Really on the Other End of the Line? Fake Support Scams!</vt:lpstr>
      <vt:lpstr>Who is Really on the Other End of the Line? Fake Support Scams!</vt:lpstr>
      <vt:lpstr>Decade-Old Technique to Steal Your Banking Credentials</vt:lpstr>
      <vt:lpstr>Decade-Old Technique to Steal Your Banking Credentials</vt:lpstr>
      <vt:lpstr>ZoneAlarm Bias</vt:lpstr>
      <vt:lpstr>Synopsis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ZoneAlarm.com</dc:title>
  <cp:lastModifiedBy>Brandon Desktop</cp:lastModifiedBy>
  <cp:revision>8</cp:revision>
  <dcterms:modified xsi:type="dcterms:W3CDTF">2015-02-02T00:38:45Z</dcterms:modified>
</cp:coreProperties>
</file>